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</p:sldIdLst>
  <p:sldSz cx="6858000" cy="9144000" type="screen4x3"/>
  <p:notesSz cx="6735763" cy="98694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2011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73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9" y="488951"/>
            <a:ext cx="3357563" cy="104013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24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91" y="364073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4" y="1913473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6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4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6CC0D-E14C-4206-AA48-087DFE89ED50}" type="datetimeFigureOut">
              <a:rPr lang="it-IT" smtClean="0"/>
              <a:pPr/>
              <a:t>11/12/2017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40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4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233EB-6D87-46C2-B5BA-45431DBC1E4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71546" y="357158"/>
            <a:ext cx="4681537" cy="641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ttangolo 2"/>
          <p:cNvSpPr/>
          <p:nvPr/>
        </p:nvSpPr>
        <p:spPr>
          <a:xfrm>
            <a:off x="285728" y="709404"/>
            <a:ext cx="6357982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b="1" dirty="0" smtClean="0">
              <a:solidFill>
                <a:srgbClr val="FF0000"/>
              </a:solidFill>
            </a:endParaRPr>
          </a:p>
          <a:p>
            <a:pPr algn="ctr"/>
            <a:endParaRPr lang="it-IT" b="1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pPr algn="ctr"/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In occasione della campagna di sensibilizzazione e prevenzione delle </a:t>
            </a:r>
            <a:r>
              <a:rPr lang="it-IT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ludopatie</a:t>
            </a:r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L’ </a:t>
            </a:r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Amministrazione Comunale </a:t>
            </a:r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di Bultei, in collaborazione con il Servizio di Assistenza Sociale</a:t>
            </a:r>
          </a:p>
          <a:p>
            <a:pPr algn="ctr"/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   organizza la presentazione del monologo:</a:t>
            </a:r>
          </a:p>
          <a:p>
            <a:pPr algn="ctr"/>
            <a:r>
              <a:rPr lang="it-IT" sz="4800" dirty="0" smtClean="0">
                <a:solidFill>
                  <a:srgbClr val="FF0000"/>
                </a:solidFill>
              </a:rPr>
              <a:t>   </a:t>
            </a:r>
            <a:r>
              <a:rPr lang="it-IT" sz="6600" b="1" dirty="0" smtClean="0">
                <a:solidFill>
                  <a:srgbClr val="FF0000"/>
                </a:solidFill>
                <a:latin typeface="Comic Sans MS" pitchFamily="66" charset="0"/>
              </a:rPr>
              <a:t>E poi non ho vinto</a:t>
            </a:r>
          </a:p>
          <a:p>
            <a:pPr algn="ctr"/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di   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Pier Bruno Cosso</a:t>
            </a:r>
          </a:p>
          <a:p>
            <a:pPr algn="ctr"/>
            <a:r>
              <a:rPr lang="it-IT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Interpreta l’attore 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 Antonello </a:t>
            </a:r>
            <a:r>
              <a:rPr lang="it-IT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Unida</a:t>
            </a:r>
            <a:endParaRPr lang="it-IT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endParaRPr lang="it-IT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endParaRPr lang="it-IT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Seguirà il dibattito con gli interventi </a:t>
            </a:r>
          </a:p>
          <a:p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del dott. </a:t>
            </a:r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Francesco Fois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, sindaco di Bultei, della dott.ssa </a:t>
            </a:r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Alessandra </a:t>
            </a:r>
            <a:r>
              <a:rPr lang="it-IT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Nivoli</a:t>
            </a:r>
            <a:r>
              <a:rPr lang="it-IT" sz="24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, </a:t>
            </a:r>
            <a:r>
              <a:rPr lang="it-IT" sz="20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psichiatra </a:t>
            </a:r>
            <a:r>
              <a:rPr lang="it-IT" sz="24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della ATS Sardegna e del dott. </a:t>
            </a:r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Andrea </a:t>
            </a:r>
            <a:r>
              <a:rPr lang="it-IT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Fenu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, educatore presso  la comunità S’ </a:t>
            </a:r>
            <a:r>
              <a:rPr lang="it-IT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Aspru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di </a:t>
            </a:r>
            <a:r>
              <a:rPr lang="it-IT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Siligo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(SS),</a:t>
            </a:r>
            <a:endParaRPr lang="it-IT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pPr algn="ctr"/>
            <a:endParaRPr lang="it-IT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pPr algn="ctr"/>
            <a:r>
              <a:rPr lang="it-IT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Bultei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, 16 Dicembre 2017, ore17.30</a:t>
            </a:r>
          </a:p>
          <a:p>
            <a:pPr algn="ctr"/>
            <a:r>
              <a:rPr lang="it-IT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</a:t>
            </a: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centro culturale  Aldo Moro</a:t>
            </a:r>
          </a:p>
        </p:txBody>
      </p:sp>
      <p:pic>
        <p:nvPicPr>
          <p:cNvPr id="4" name="Immagine 3" descr="Bultei-Stemm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82" y="0"/>
            <a:ext cx="1214446" cy="1357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</TotalTime>
  <Words>102</Words>
  <Application>Microsoft Office PowerPoint</Application>
  <PresentationFormat>Presentazione su schermo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_</dc:creator>
  <cp:lastModifiedBy>Angelo Pinna</cp:lastModifiedBy>
  <cp:revision>22</cp:revision>
  <cp:lastPrinted>2017-12-11T09:41:17Z</cp:lastPrinted>
  <dcterms:created xsi:type="dcterms:W3CDTF">2017-12-08T21:35:15Z</dcterms:created>
  <dcterms:modified xsi:type="dcterms:W3CDTF">2017-12-11T09:43:04Z</dcterms:modified>
</cp:coreProperties>
</file>